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5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17:55:13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1467 24575,'43'38'0,"2"-2"0,1-2 0,84 47 0,-125-78 0,61 35 0,3-3 0,0-3 0,2-3 0,1-3 0,1-4 0,1-2 0,98 12 0,-37-16 0,2-5 0,0-7 0,152-14 0,292-52 0,-439 46 0,38-5 0,-9-9 0,264-81 0,65-90 5,-268 101-128,324-152-304,-129 56 265,-387 177 250,0-2 0,-2-1 1,70-53-1,-57 32 89,88-96 0,-112 111-177,2 2 0,33-25 0,-34 30 0,-1-1 0,44-48 0,-66 65 0,0-1 0,1 1 0,0 0 0,0 0 0,0 1 0,1 0 0,-1 0 0,1 0 0,0 1 0,0 0 0,11-3 0,7 0 0,0 1 0,28-2 0,-25 3 0,23-1 0,-34 4 0,0 0 0,-1-1 0,1-1 0,-1-1 0,0 0 0,21-9 0,-5-2 0,0 1 0,0 2 0,43-10 0,-26 8 0,85-35 0,-55 18 0,40-16 58,51-18-1481,-141 56-5403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17:55:16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24575,'88'-1'0,"100"3"0,-135 5 0,0 3 0,92 28 0,-127-32 0,0 0 0,0 1 0,-1 1 0,18 10 0,-30-15 0,-1 0 0,1 0 0,-1 0 0,1 1 0,-1 0 0,0-1 0,0 1 0,-1 1 0,1-1 0,-1 0 0,0 1 0,0 0 0,0 0 0,-1 0 0,1 0 0,-1 0 0,-1 0 0,2 7 0,-2-8 0,-1 0 0,-1 0 0,1 0 0,0-1 0,-1 1 0,0 0 0,0 0 0,0 0 0,0-1 0,-1 1 0,0 0 0,1-1 0,-1 0 0,0 1 0,-1-1 0,1 0 0,-6 5 0,-3 4 0,-2 0 0,-23 16 0,30-23 0,-16 14 0,1 1 0,1 1 0,1 1 0,0 1 0,-21 35 0,-22 27 0,15-25-682,-43 71-1,79-112-6143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17:55:49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Practice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Sharvesh Subhash,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Latentview Analytics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Task </a:t>
            </a:r>
            <a:r>
              <a:rPr lang="en-US" dirty="0">
                <a:solidFill>
                  <a:srgbClr val="5792BA"/>
                </a:solidFill>
              </a:rPr>
              <a:t>6</a:t>
            </a:r>
            <a:r>
              <a:rPr lang="en-US" sz="2300" dirty="0">
                <a:solidFill>
                  <a:srgbClr val="5792BA"/>
                </a:solidFill>
              </a:rPr>
              <a:t> to Task </a:t>
            </a:r>
            <a:r>
              <a:rPr lang="en-US" dirty="0">
                <a:solidFill>
                  <a:srgbClr val="5792BA"/>
                </a:solidFill>
              </a:rPr>
              <a:t>9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7FDE-BA02-1098-CAC6-FF4168A4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5E4F4-B7E0-641E-AEFE-0F5ECFC3CAB0}"/>
              </a:ext>
            </a:extLst>
          </p:cNvPr>
          <p:cNvSpPr txBox="1"/>
          <p:nvPr/>
        </p:nvSpPr>
        <p:spPr>
          <a:xfrm>
            <a:off x="1595120" y="1960880"/>
            <a:ext cx="610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3 Categories with the highest percentage of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C00B0-BB38-31A3-A824-6437510A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2744078"/>
            <a:ext cx="3934254" cy="2026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CD4629-6E88-373E-BB25-03109180D078}"/>
                  </a:ext>
                </a:extLst>
              </p14:cNvPr>
              <p14:cNvContentPartPr/>
              <p14:nvPr/>
            </p14:nvContentPartPr>
            <p14:xfrm>
              <a:off x="3580621" y="4749085"/>
              <a:ext cx="2402280" cy="69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CD4629-6E88-373E-BB25-03109180D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4501" y="4742965"/>
                <a:ext cx="24145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7937EF-568F-2C6C-8260-6624E517C9F7}"/>
                  </a:ext>
                </a:extLst>
              </p14:cNvPr>
              <p14:cNvContentPartPr/>
              <p14:nvPr/>
            </p14:nvContentPartPr>
            <p14:xfrm>
              <a:off x="5838901" y="4659805"/>
              <a:ext cx="252000" cy="27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7937EF-568F-2C6C-8260-6624E517C9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781" y="4653685"/>
                <a:ext cx="2642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B6EC1B-F188-29C1-F81E-6F3903AAD4D8}"/>
                  </a:ext>
                </a:extLst>
              </p14:cNvPr>
              <p14:cNvContentPartPr/>
              <p14:nvPr/>
            </p14:nvContentPartPr>
            <p14:xfrm>
              <a:off x="7975861" y="351392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B6EC1B-F188-29C1-F81E-6F3903AAD4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9741" y="350780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56B716C-9586-8170-F7C6-7DDD0F373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628" y="2777077"/>
            <a:ext cx="4399541" cy="2214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8BE46-FB97-055A-9D17-853052F1D42D}"/>
              </a:ext>
            </a:extLst>
          </p:cNvPr>
          <p:cNvSpPr txBox="1"/>
          <p:nvPr/>
        </p:nvSpPr>
        <p:spPr>
          <a:xfrm>
            <a:off x="5912295" y="5334626"/>
            <a:ext cx="590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Entertainment category has a whopping 39% viewership</a:t>
            </a:r>
          </a:p>
        </p:txBody>
      </p:sp>
    </p:spTree>
    <p:extLst>
      <p:ext uri="{BB962C8B-B14F-4D97-AF65-F5344CB8AC3E}">
        <p14:creationId xmlns:p14="http://schemas.microsoft.com/office/powerpoint/2010/main" val="325927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2EF5-F8A7-2E16-7B45-91555356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4A78A-0DD4-97BA-8F83-6F6C8B72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35" y="3122720"/>
            <a:ext cx="3725507" cy="18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F3A0-1845-1EB7-76CD-AF4505DB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F057-7E0D-CE8B-706A-4D3CA2E07A68}"/>
              </a:ext>
            </a:extLst>
          </p:cNvPr>
          <p:cNvSpPr txBox="1"/>
          <p:nvPr/>
        </p:nvSpPr>
        <p:spPr>
          <a:xfrm>
            <a:off x="619760" y="1682234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Formatted data properly as per steps prescribed: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5319E-5C04-E01D-4B6C-6B83E45C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0" y="2447316"/>
            <a:ext cx="10647351" cy="33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9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C91E-C9AC-54EA-739A-6045F0FF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2B973-3541-9E02-1F4A-60F2753BC1DB}"/>
              </a:ext>
            </a:extLst>
          </p:cNvPr>
          <p:cNvSpPr txBox="1"/>
          <p:nvPr/>
        </p:nvSpPr>
        <p:spPr>
          <a:xfrm>
            <a:off x="792480" y="1666845"/>
            <a:ext cx="825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Counted the Videos that were trending on the same day, count: 137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3CA10-6D22-AB8D-DC64-CA4266C3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51" y="2237290"/>
            <a:ext cx="10594650" cy="38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C0E8-E42D-6BED-4438-CFF6B04C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F4EB9-0EE8-587B-3E2D-AE0AA71814BD}"/>
              </a:ext>
            </a:extLst>
          </p:cNvPr>
          <p:cNvSpPr txBox="1"/>
          <p:nvPr/>
        </p:nvSpPr>
        <p:spPr>
          <a:xfrm>
            <a:off x="782320" y="2011680"/>
            <a:ext cx="807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 the Top 3 Channel names with the most same day trending videos: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45D9-425F-273D-8162-E123618B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5" y="3059667"/>
            <a:ext cx="9249936" cy="1931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E84E7F-B30E-6D9A-6AD0-F50D5DEC410E}"/>
              </a:ext>
            </a:extLst>
          </p:cNvPr>
          <p:cNvSpPr txBox="1"/>
          <p:nvPr/>
        </p:nvSpPr>
        <p:spPr>
          <a:xfrm>
            <a:off x="3855904" y="5486400"/>
            <a:ext cx="504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Shockingly, the same day trending videos count</a:t>
            </a:r>
          </a:p>
          <a:p>
            <a:r>
              <a:rPr lang="en-IN" dirty="0"/>
              <a:t> are from these top three channels.</a:t>
            </a:r>
          </a:p>
        </p:txBody>
      </p:sp>
    </p:spTree>
    <p:extLst>
      <p:ext uri="{BB962C8B-B14F-4D97-AF65-F5344CB8AC3E}">
        <p14:creationId xmlns:p14="http://schemas.microsoft.com/office/powerpoint/2010/main" val="361055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F3F1-6B58-049C-1E87-F06B00BA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CF4A4-9BD6-4C66-BC3E-93128E9812F3}"/>
              </a:ext>
            </a:extLst>
          </p:cNvPr>
          <p:cNvSpPr txBox="1"/>
          <p:nvPr/>
        </p:nvSpPr>
        <p:spPr>
          <a:xfrm>
            <a:off x="1097280" y="1682234"/>
            <a:ext cx="482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3 Channel names and their view count: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ACCB-46E8-BFD2-C953-389266D5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646664"/>
            <a:ext cx="7483119" cy="1955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BE424-ACE6-75F5-056B-F6B8BBBFA652}"/>
              </a:ext>
            </a:extLst>
          </p:cNvPr>
          <p:cNvSpPr txBox="1"/>
          <p:nvPr/>
        </p:nvSpPr>
        <p:spPr>
          <a:xfrm>
            <a:off x="2787267" y="5387248"/>
            <a:ext cx="667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 the same day, WWE, ZEE News and The Daily Show with </a:t>
            </a:r>
          </a:p>
          <a:p>
            <a:r>
              <a:rPr lang="en-IN" dirty="0"/>
              <a:t>Trevor Noah(when it used to be) have had the top 3 views count.</a:t>
            </a:r>
          </a:p>
        </p:txBody>
      </p:sp>
    </p:spTree>
    <p:extLst>
      <p:ext uri="{BB962C8B-B14F-4D97-AF65-F5344CB8AC3E}">
        <p14:creationId xmlns:p14="http://schemas.microsoft.com/office/powerpoint/2010/main" val="118091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AC34-094B-F489-5E9F-62750CDB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BB482-EBC7-DE43-DF74-EE48783AB923}"/>
              </a:ext>
            </a:extLst>
          </p:cNvPr>
          <p:cNvSpPr txBox="1"/>
          <p:nvPr/>
        </p:nvSpPr>
        <p:spPr>
          <a:xfrm>
            <a:off x="1198696" y="1971040"/>
            <a:ext cx="489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3 Channels with the most sum of views: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1C6B9-21C0-2B2F-8EA9-0F51AD29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67" y="2714652"/>
            <a:ext cx="8922243" cy="147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283EF1-7095-982C-66F6-F989B287D915}"/>
              </a:ext>
            </a:extLst>
          </p:cNvPr>
          <p:cNvSpPr txBox="1"/>
          <p:nvPr/>
        </p:nvSpPr>
        <p:spPr>
          <a:xfrm>
            <a:off x="2390660" y="4990641"/>
            <a:ext cx="96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T-Series, 5-minute craft, and Marvel Entertainment have got the top 3 viewership in YouTube.</a:t>
            </a:r>
          </a:p>
        </p:txBody>
      </p:sp>
    </p:spTree>
    <p:extLst>
      <p:ext uri="{BB962C8B-B14F-4D97-AF65-F5344CB8AC3E}">
        <p14:creationId xmlns:p14="http://schemas.microsoft.com/office/powerpoint/2010/main" val="371979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B541-9CCD-2B13-11DB-059655DB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C145A-8EEF-DDCB-3566-2D8CC0F852B3}"/>
              </a:ext>
            </a:extLst>
          </p:cNvPr>
          <p:cNvSpPr txBox="1"/>
          <p:nvPr/>
        </p:nvSpPr>
        <p:spPr>
          <a:xfrm>
            <a:off x="390205" y="1682234"/>
            <a:ext cx="1220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3 Categories with maximum number of videos, along with creation of categories column in original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B80C-35C4-FA8D-FD2B-4D101B3F8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22"/>
          <a:stretch/>
        </p:blipFill>
        <p:spPr>
          <a:xfrm>
            <a:off x="390205" y="2046687"/>
            <a:ext cx="4075471" cy="138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76B8A-8D80-DE80-C166-9196315C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6" y="3429000"/>
            <a:ext cx="9138830" cy="3234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4FE72-FC7B-1BC6-3DC5-FD8F42FC9574}"/>
              </a:ext>
            </a:extLst>
          </p:cNvPr>
          <p:cNvSpPr txBox="1"/>
          <p:nvPr/>
        </p:nvSpPr>
        <p:spPr>
          <a:xfrm>
            <a:off x="5849957" y="2500829"/>
            <a:ext cx="595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Entertainment category has become the undisputed king</a:t>
            </a:r>
          </a:p>
        </p:txBody>
      </p:sp>
    </p:spTree>
    <p:extLst>
      <p:ext uri="{BB962C8B-B14F-4D97-AF65-F5344CB8AC3E}">
        <p14:creationId xmlns:p14="http://schemas.microsoft.com/office/powerpoint/2010/main" val="245924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C3E3-3EE9-9498-F616-D5B5C829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C89D4-BDCA-D770-0B9F-CC9B5AD3FCD2}"/>
              </a:ext>
            </a:extLst>
          </p:cNvPr>
          <p:cNvSpPr txBox="1"/>
          <p:nvPr/>
        </p:nvSpPr>
        <p:spPr>
          <a:xfrm>
            <a:off x="1412240" y="1682234"/>
            <a:ext cx="975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3 months with maximum number of videos along with creation of new column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AF396-3DF8-D074-83ED-BB6DB506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569" y="4806435"/>
            <a:ext cx="3833909" cy="1513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29540-EC24-7B69-A00D-CAEC1847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709502"/>
            <a:ext cx="7125066" cy="1682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2A0C4-8903-96E2-264F-E570E9C526F1}"/>
              </a:ext>
            </a:extLst>
          </p:cNvPr>
          <p:cNvSpPr txBox="1"/>
          <p:nvPr/>
        </p:nvSpPr>
        <p:spPr>
          <a:xfrm>
            <a:off x="810536" y="4916646"/>
            <a:ext cx="722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December, January and March have had the highest number of video</a:t>
            </a:r>
          </a:p>
          <a:p>
            <a:r>
              <a:rPr lang="en-IN" dirty="0"/>
              <a:t>publishing.</a:t>
            </a:r>
          </a:p>
        </p:txBody>
      </p:sp>
    </p:spTree>
    <p:extLst>
      <p:ext uri="{BB962C8B-B14F-4D97-AF65-F5344CB8AC3E}">
        <p14:creationId xmlns:p14="http://schemas.microsoft.com/office/powerpoint/2010/main" val="415560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6B36-80F6-1B75-CEB8-D38184F0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9316E-76C7-1F73-E4F9-95CF1E54ACC8}"/>
              </a:ext>
            </a:extLst>
          </p:cNvPr>
          <p:cNvSpPr txBox="1"/>
          <p:nvPr/>
        </p:nvSpPr>
        <p:spPr>
          <a:xfrm>
            <a:off x="457200" y="1682234"/>
            <a:ext cx="677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category and month combination with the highest views: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13E97-B94B-B144-A450-F3CBFC6C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96461"/>
            <a:ext cx="6304815" cy="193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3DA95-E625-7F65-7BFA-B2D4D7A3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26" y="3147814"/>
            <a:ext cx="4644498" cy="3514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47042-0DC7-9BAB-1CE0-43901D879ADB}"/>
              </a:ext>
            </a:extLst>
          </p:cNvPr>
          <p:cNvSpPr txBox="1"/>
          <p:nvPr/>
        </p:nvSpPr>
        <p:spPr>
          <a:xfrm>
            <a:off x="7140104" y="2778482"/>
            <a:ext cx="505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Highest views in month and category separately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7E7BB-5C25-53D2-5B45-57448D5D6135}"/>
              </a:ext>
            </a:extLst>
          </p:cNvPr>
          <p:cNvSpPr txBox="1"/>
          <p:nvPr/>
        </p:nvSpPr>
        <p:spPr>
          <a:xfrm>
            <a:off x="219833" y="4160104"/>
            <a:ext cx="677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Best time to make an entertainment video in YouTube</a:t>
            </a:r>
          </a:p>
          <a:p>
            <a:r>
              <a:rPr lang="en-IN" dirty="0"/>
              <a:t>will be during the month of December (due to its holiday season).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50267-3D01-CF7A-72DF-E321D2A07F6D}"/>
              </a:ext>
            </a:extLst>
          </p:cNvPr>
          <p:cNvSpPr txBox="1"/>
          <p:nvPr/>
        </p:nvSpPr>
        <p:spPr>
          <a:xfrm>
            <a:off x="219833" y="5175982"/>
            <a:ext cx="643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general, entertainment category-based videos can easily</a:t>
            </a:r>
          </a:p>
          <a:p>
            <a:r>
              <a:rPr lang="en-IN" dirty="0"/>
              <a:t>raise a channel’s viewership. And the month of March is good</a:t>
            </a:r>
          </a:p>
          <a:p>
            <a:r>
              <a:rPr lang="en-IN" dirty="0"/>
              <a:t>for any type of video, in terms of increasing viewership.</a:t>
            </a:r>
          </a:p>
          <a:p>
            <a:r>
              <a:rPr lang="en-IN" dirty="0"/>
              <a:t> Further analysis needed.</a:t>
            </a:r>
          </a:p>
        </p:txBody>
      </p:sp>
    </p:spTree>
    <p:extLst>
      <p:ext uri="{BB962C8B-B14F-4D97-AF65-F5344CB8AC3E}">
        <p14:creationId xmlns:p14="http://schemas.microsoft.com/office/powerpoint/2010/main" val="1597060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{76A814C6-6C0B-4E07-AFC0-9E30A9506683}tf11665031_win32</Template>
  <TotalTime>136</TotalTime>
  <Words>297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 Nova</vt:lpstr>
      <vt:lpstr>Arial Nova Light</vt:lpstr>
      <vt:lpstr>Wingdings 2</vt:lpstr>
      <vt:lpstr>SlateVTI</vt:lpstr>
      <vt:lpstr>Practice Assessment</vt:lpstr>
      <vt:lpstr>TASK 1</vt:lpstr>
      <vt:lpstr>TASK 2</vt:lpstr>
      <vt:lpstr>TASK 3</vt:lpstr>
      <vt:lpstr>TASK 4</vt:lpstr>
      <vt:lpstr>TASK 5</vt:lpstr>
      <vt:lpstr>TASK 6</vt:lpstr>
      <vt:lpstr>TASK 7</vt:lpstr>
      <vt:lpstr>TASK 8</vt:lpstr>
      <vt:lpstr>TASK 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Assessment</dc:title>
  <dc:creator>Sharvesh Subhash</dc:creator>
  <cp:lastModifiedBy>Sharvesh Subhash</cp:lastModifiedBy>
  <cp:revision>3</cp:revision>
  <dcterms:created xsi:type="dcterms:W3CDTF">2024-03-27T17:19:40Z</dcterms:created>
  <dcterms:modified xsi:type="dcterms:W3CDTF">2024-03-28T15:09:02Z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